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2017. 09. 17.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85786" y="3071810"/>
            <a:ext cx="7772400" cy="1470025"/>
          </a:xfrm>
        </p:spPr>
        <p:txBody>
          <a:bodyPr/>
          <a:lstStyle/>
          <a:p>
            <a:r>
              <a:rPr lang="hu-HU" b="1" i="1" dirty="0" err="1">
                <a:solidFill>
                  <a:schemeClr val="bg1"/>
                </a:solidFill>
              </a:rPr>
              <a:t>Dresden</a:t>
            </a:r>
            <a:r>
              <a:rPr lang="hu-HU" b="1" i="1" dirty="0">
                <a:solidFill>
                  <a:schemeClr val="bg1"/>
                </a:solidFill>
              </a:rPr>
              <a:t> 2017. július 23-augusztus 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ECA25BA-0B99-4DC5-8975-1E78E100E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33493"/>
            <a:ext cx="3394472" cy="4525963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DC05A3B-A1B2-4E88-86EB-5A7BFF3DC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82" y="2033492"/>
            <a:ext cx="3418718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09AF458-BA15-43DE-BD74-942110995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1"/>
            <a:ext cx="4275314" cy="2404864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0A2ACEA-5EE2-452B-AE45-E21308193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05065"/>
            <a:ext cx="4680520" cy="2632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B902CB8-CFFC-4894-AB81-A515848DF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3"/>
            <a:ext cx="5888654" cy="3312368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28AD106-969F-4CE3-801C-C639B3F5F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06477"/>
            <a:ext cx="2648892" cy="470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10E902C2-309E-4647-A5D1-4DD205816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98" y="1772815"/>
            <a:ext cx="2545854" cy="4525963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A289E6AC-D3A3-4166-8775-C5853FA5E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4" y="2261368"/>
            <a:ext cx="6172246" cy="347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0E8559-3F2D-4EC8-95AE-2CF6DE4F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4A00CF3-4DBD-43CB-AC21-6037D9C7D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3146"/>
            <a:ext cx="3394472" cy="4525963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ADB794A-12FF-4FA0-BC16-F14C709FE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394720" cy="452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3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F0F8AF-8315-4E4E-8B8E-4A27F419A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9527579-CA01-4877-BC7E-6228A99E2B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1"/>
            <a:ext cx="5352594" cy="5569741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D462FED-CB9B-43C3-8C2C-66ED0A2AA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25" y="836711"/>
            <a:ext cx="2743975" cy="556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45BAD0-8BE8-44CE-94E1-1866DED7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8D74F42-0604-45CD-A628-34042F792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04" y="908720"/>
            <a:ext cx="3066855" cy="5472609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A271AF4-A4BD-4F2D-A35F-B9DE563BC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1"/>
            <a:ext cx="3368972" cy="54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7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948DE7-3C08-4463-A7ED-5B939752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A csapat a bizonyítvánnyal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2FDBEC3-BD94-4B63-8B4F-9CDB2196C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925144"/>
          </a:xfrm>
        </p:spPr>
      </p:pic>
    </p:spTree>
    <p:extLst>
      <p:ext uri="{BB962C8B-B14F-4D97-AF65-F5344CB8AC3E}">
        <p14:creationId xmlns:p14="http://schemas.microsoft.com/office/powerpoint/2010/main" val="31769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5C4BB2-F8C2-4F9F-8B07-6D4CA7C7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Indulás haza!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30D617A3-C31B-4054-9C0E-02F7E6B27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00200"/>
            <a:ext cx="7776864" cy="5047891"/>
          </a:xfrm>
        </p:spPr>
      </p:pic>
    </p:spTree>
    <p:extLst>
      <p:ext uri="{BB962C8B-B14F-4D97-AF65-F5344CB8AC3E}">
        <p14:creationId xmlns:p14="http://schemas.microsoft.com/office/powerpoint/2010/main" val="12723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D8838B-126F-4CF5-B3ED-E8BE0C33E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Viszlát Drezda!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45891D1A-08D6-47D9-8A88-7694A06C4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275856" cy="2456892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E6D6693-932F-4A9D-A478-3FE11B5BE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056" y="1422933"/>
            <a:ext cx="1990604" cy="4907339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7F96178-75C0-4A63-9AC6-E052DF644A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94" y="3879825"/>
            <a:ext cx="3267262" cy="245044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58AF34D-00E2-4AC5-80B8-7BD2CAEABE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60" y="3874530"/>
            <a:ext cx="3245801" cy="248586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5A29C6D-8BA2-4BE7-9D04-6603FC3E8F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660" y="1417637"/>
            <a:ext cx="3275856" cy="24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>
                <a:solidFill>
                  <a:schemeClr val="bg1"/>
                </a:solidFill>
              </a:rPr>
              <a:t>Utazás</a:t>
            </a:r>
          </a:p>
        </p:txBody>
      </p:sp>
      <p:pic>
        <p:nvPicPr>
          <p:cNvPr id="2050" name="Picture 2" descr="C:\Users\user\Pictures\20369943_2160316433994580_452697236022614625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4998961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>
                <a:solidFill>
                  <a:schemeClr val="bg1"/>
                </a:solidFill>
              </a:rPr>
              <a:t>Szabadidő képekben</a:t>
            </a:r>
          </a:p>
        </p:txBody>
      </p:sp>
      <p:pic>
        <p:nvPicPr>
          <p:cNvPr id="3074" name="Picture 2" descr="C:\Users\user\Pictures\20507238_2160315627327994_6840741134479515758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1"/>
            <a:ext cx="4953034" cy="3714776"/>
          </a:xfrm>
          <a:prstGeom prst="rect">
            <a:avLst/>
          </a:prstGeom>
          <a:noFill/>
        </p:spPr>
      </p:pic>
      <p:pic>
        <p:nvPicPr>
          <p:cNvPr id="3075" name="Picture 3" descr="C:\Users\user\Pictures\20375782_2160315817327975_437125236574492495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38253"/>
            <a:ext cx="4214810" cy="5619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20882733_1441838265901840_74362195894121027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4429156" cy="3321867"/>
          </a:xfrm>
          <a:prstGeom prst="rect">
            <a:avLst/>
          </a:prstGeom>
          <a:noFill/>
        </p:spPr>
      </p:pic>
      <p:pic>
        <p:nvPicPr>
          <p:cNvPr id="4099" name="Picture 3" descr="C:\Users\user\Pictures\20914406_1441837505901916_8813141749279999093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71480"/>
            <a:ext cx="4332827" cy="3249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20915411_1441837409235259_329282381992210999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946818" cy="3929090"/>
          </a:xfrm>
          <a:prstGeom prst="rect">
            <a:avLst/>
          </a:prstGeom>
          <a:noFill/>
        </p:spPr>
      </p:pic>
      <p:pic>
        <p:nvPicPr>
          <p:cNvPr id="5123" name="Picture 3" descr="C:\Users\user\Pictures\20507098_2163532587006298_7772595328969432892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46" y="1000108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>
                <a:solidFill>
                  <a:schemeClr val="bg1"/>
                </a:solidFill>
              </a:rPr>
              <a:t>Munkanaplóírás</a:t>
            </a:r>
          </a:p>
        </p:txBody>
      </p:sp>
      <p:pic>
        <p:nvPicPr>
          <p:cNvPr id="6146" name="Picture 2" descr="C:\Users\user\Pictures\20449367_2160319607327596_858068452035424737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717992" cy="3538494"/>
          </a:xfrm>
          <a:prstGeom prst="rect">
            <a:avLst/>
          </a:prstGeom>
          <a:noFill/>
        </p:spPr>
      </p:pic>
      <p:pic>
        <p:nvPicPr>
          <p:cNvPr id="6147" name="Picture 3" descr="C:\Users\user\Pictures\20449153_2160319110660979_4490271443460387394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44" y="2714620"/>
            <a:ext cx="5260956" cy="3945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20451837_2160319527327604_26897589033267513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6708790" cy="5031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Munkában</a:t>
            </a: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3A67CABB-FD80-48A7-AA16-BAB2B1B1F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17460"/>
            <a:ext cx="2869976" cy="5102180"/>
          </a:xfr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ABE86BA-F703-47C0-AF47-E97BADFC8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96" y="1417460"/>
            <a:ext cx="2869976" cy="5102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B8232D1-B640-4409-BF2A-7DEF2F427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59354"/>
            <a:ext cx="3394472" cy="4525963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CC45C2B-588F-48E5-B684-49F990742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384376" cy="451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22</Words>
  <Application>Microsoft Office PowerPoint</Application>
  <PresentationFormat>Diavetítés a képernyőre (4:3 oldalarány)</PresentationFormat>
  <Paragraphs>8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Office-téma</vt:lpstr>
      <vt:lpstr>Dresden 2017. július 23-augusztus 20.</vt:lpstr>
      <vt:lpstr>Utazás</vt:lpstr>
      <vt:lpstr>Szabadidő képekben</vt:lpstr>
      <vt:lpstr>PowerPoint-bemutató</vt:lpstr>
      <vt:lpstr>PowerPoint-bemutató</vt:lpstr>
      <vt:lpstr>Munkanaplóírás</vt:lpstr>
      <vt:lpstr>PowerPoint-bemutató</vt:lpstr>
      <vt:lpstr>Munkában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csapat a bizonyítvánnyal</vt:lpstr>
      <vt:lpstr>Indulás haza! </vt:lpstr>
      <vt:lpstr>Viszlát Drezda!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Dresden 2017 július 23.-augusztus 20.</dc:title>
  <dc:creator>Fodor Martin</dc:creator>
  <cp:lastModifiedBy>User</cp:lastModifiedBy>
  <cp:revision>19</cp:revision>
  <dcterms:created xsi:type="dcterms:W3CDTF">2017-09-03T15:13:34Z</dcterms:created>
  <dcterms:modified xsi:type="dcterms:W3CDTF">2017-09-17T11:58:02Z</dcterms:modified>
</cp:coreProperties>
</file>