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62" r:id="rId4"/>
    <p:sldId id="263" r:id="rId5"/>
    <p:sldId id="265" r:id="rId6"/>
    <p:sldId id="283" r:id="rId7"/>
    <p:sldId id="286" r:id="rId8"/>
    <p:sldId id="284" r:id="rId9"/>
    <p:sldId id="268" r:id="rId10"/>
    <p:sldId id="269" r:id="rId11"/>
    <p:sldId id="270" r:id="rId12"/>
    <p:sldId id="273" r:id="rId13"/>
    <p:sldId id="277" r:id="rId14"/>
    <p:sldId id="278" r:id="rId15"/>
    <p:sldId id="27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9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6CD9-84CF-4E2A-B78D-10591F171477}" type="datetimeFigureOut">
              <a:rPr lang="hu-HU" smtClean="0"/>
              <a:pPr/>
              <a:t>2017.10.26.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EF6B5A2-1487-45A1-8B34-32251E6847F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27064144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flash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6CD9-84CF-4E2A-B78D-10591F171477}" type="datetimeFigureOut">
              <a:rPr lang="hu-HU" smtClean="0"/>
              <a:pPr/>
              <a:t>2017.10.26.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EF6B5A2-1487-45A1-8B34-32251E6847F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7873317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flash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6CD9-84CF-4E2A-B78D-10591F171477}" type="datetimeFigureOut">
              <a:rPr lang="hu-HU" smtClean="0"/>
              <a:pPr/>
              <a:t>2017.10.26.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EF6B5A2-1487-45A1-8B34-32251E6847F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37031707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flash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6CD9-84CF-4E2A-B78D-10591F171477}" type="datetimeFigureOut">
              <a:rPr lang="hu-HU" smtClean="0"/>
              <a:pPr/>
              <a:t>2017.10.26.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EF6B5A2-1487-45A1-8B34-32251E6847F2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5966970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flash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6CD9-84CF-4E2A-B78D-10591F171477}" type="datetimeFigureOut">
              <a:rPr lang="hu-HU" smtClean="0"/>
              <a:pPr/>
              <a:t>2017.10.26.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EF6B5A2-1487-45A1-8B34-32251E6847F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1068083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flash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6CD9-84CF-4E2A-B78D-10591F171477}" type="datetimeFigureOut">
              <a:rPr lang="hu-HU" smtClean="0"/>
              <a:pPr/>
              <a:t>2017.10.26.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6B5A2-1487-45A1-8B34-32251E6847F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15605152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flash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6CD9-84CF-4E2A-B78D-10591F171477}" type="datetimeFigureOut">
              <a:rPr lang="hu-HU" smtClean="0"/>
              <a:pPr/>
              <a:t>2017.10.26.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6B5A2-1487-45A1-8B34-32251E6847F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42025434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flash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6CD9-84CF-4E2A-B78D-10591F171477}" type="datetimeFigureOut">
              <a:rPr lang="hu-HU" smtClean="0"/>
              <a:pPr/>
              <a:t>2017.10.26.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6B5A2-1487-45A1-8B34-32251E6847F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30023230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flash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AC296CD9-84CF-4E2A-B78D-10591F171477}" type="datetimeFigureOut">
              <a:rPr lang="hu-HU" smtClean="0"/>
              <a:pPr/>
              <a:t>2017.10.26.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EF6B5A2-1487-45A1-8B34-32251E6847F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17024506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flash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6CD9-84CF-4E2A-B78D-10591F171477}" type="datetimeFigureOut">
              <a:rPr lang="hu-HU" smtClean="0"/>
              <a:pPr/>
              <a:t>2017.10.26.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6B5A2-1487-45A1-8B34-32251E6847F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24762471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flash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6CD9-84CF-4E2A-B78D-10591F171477}" type="datetimeFigureOut">
              <a:rPr lang="hu-HU" smtClean="0"/>
              <a:pPr/>
              <a:t>2017.10.26.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EF6B5A2-1487-45A1-8B34-32251E6847F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19062097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flash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6CD9-84CF-4E2A-B78D-10591F171477}" type="datetimeFigureOut">
              <a:rPr lang="hu-HU" smtClean="0"/>
              <a:pPr/>
              <a:t>2017.10.26.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6B5A2-1487-45A1-8B34-32251E6847F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32016812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flash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6CD9-84CF-4E2A-B78D-10591F171477}" type="datetimeFigureOut">
              <a:rPr lang="hu-HU" smtClean="0"/>
              <a:pPr/>
              <a:t>2017.10.26.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6B5A2-1487-45A1-8B34-32251E6847F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40477088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flash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6CD9-84CF-4E2A-B78D-10591F171477}" type="datetimeFigureOut">
              <a:rPr lang="hu-HU" smtClean="0"/>
              <a:pPr/>
              <a:t>2017.10.26.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6B5A2-1487-45A1-8B34-32251E6847F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9022860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flash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6CD9-84CF-4E2A-B78D-10591F171477}" type="datetimeFigureOut">
              <a:rPr lang="hu-HU" smtClean="0"/>
              <a:pPr/>
              <a:t>2017.10.26.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6B5A2-1487-45A1-8B34-32251E6847F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7639048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flash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6CD9-84CF-4E2A-B78D-10591F171477}" type="datetimeFigureOut">
              <a:rPr lang="hu-HU" smtClean="0"/>
              <a:pPr/>
              <a:t>2017.10.26.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6B5A2-1487-45A1-8B34-32251E6847F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33761074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flash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6CD9-84CF-4E2A-B78D-10591F171477}" type="datetimeFigureOut">
              <a:rPr lang="hu-HU" smtClean="0"/>
              <a:pPr/>
              <a:t>2017.10.26.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6B5A2-1487-45A1-8B34-32251E6847F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7137816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flash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 cstate="print">
            <a:alphaModFix am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96CD9-84CF-4E2A-B78D-10591F171477}" type="datetimeFigureOut">
              <a:rPr lang="hu-HU" smtClean="0"/>
              <a:pPr/>
              <a:t>2017.10.26.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6B5A2-1487-45A1-8B34-32251E6847F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30736904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mc:AlternateContent xmlns:mc="http://schemas.openxmlformats.org/markup-compatibility/2006">
    <mc:Choice xmlns="" xmlns:p14="http://schemas.microsoft.com/office/powerpoint/2010/main" Requires="p14">
      <p:transition spd="slow" p14:dur="1250">
        <p14:flash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0F6ED0A7-098C-49A9-8E1C-A8870BC9BA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Portugália 2017.</a:t>
            </a:r>
          </a:p>
        </p:txBody>
      </p:sp>
      <p:sp>
        <p:nvSpPr>
          <p:cNvPr id="3" name="Alcím 2">
            <a:extLst>
              <a:ext uri="{FF2B5EF4-FFF2-40B4-BE49-F238E27FC236}">
                <a16:creationId xmlns="" xmlns:a16="http://schemas.microsoft.com/office/drawing/2014/main" id="{B7012963-C84C-4172-B13F-2A86B1D803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Készítette: Tóth Fanni</a:t>
            </a:r>
          </a:p>
        </p:txBody>
      </p:sp>
    </p:spTree>
    <p:extLst>
      <p:ext uri="{BB962C8B-B14F-4D97-AF65-F5344CB8AC3E}">
        <p14:creationId xmlns="" xmlns:p14="http://schemas.microsoft.com/office/powerpoint/2010/main" val="12973089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flash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="" xmlns:a16="http://schemas.microsoft.com/office/drawing/2014/main" id="{2724EFFA-0641-4C24-962B-704CDD92EE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1212"/>
          <a:stretch/>
        </p:blipFill>
        <p:spPr>
          <a:xfrm rot="5400000">
            <a:off x="-371751" y="2418876"/>
            <a:ext cx="5056595" cy="3610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>
            <a:extLst>
              <a:ext uri="{FF2B5EF4-FFF2-40B4-BE49-F238E27FC236}">
                <a16:creationId xmlns="" xmlns:a16="http://schemas.microsoft.com/office/drawing/2014/main" id="{D326014B-C932-40D6-9E7A-5D648123E8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11689" y="1622951"/>
            <a:ext cx="6659181" cy="3745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ím 1">
            <a:extLst>
              <a:ext uri="{FF2B5EF4-FFF2-40B4-BE49-F238E27FC236}">
                <a16:creationId xmlns="" xmlns:a16="http://schemas.microsoft.com/office/drawing/2014/main" id="{02337C96-13F0-4377-9A1B-78C04329F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Valenca</a:t>
            </a:r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="" xmlns:a16="http://schemas.microsoft.com/office/drawing/2014/main" id="{65931C4B-5AC1-480F-BC09-E1660B412B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50" r="9495"/>
          <a:stretch/>
        </p:blipFill>
        <p:spPr>
          <a:xfrm rot="5400000">
            <a:off x="3191685" y="1754654"/>
            <a:ext cx="5860476" cy="3857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7613455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flash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="" xmlns:a16="http://schemas.microsoft.com/office/drawing/2014/main" id="{A0C7AFB8-2D5D-4E9E-BC9E-859856CC4C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2795"/>
          <a:stretch/>
        </p:blipFill>
        <p:spPr>
          <a:xfrm>
            <a:off x="6022982" y="157483"/>
            <a:ext cx="6113598" cy="2654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>
            <a:extLst>
              <a:ext uri="{FF2B5EF4-FFF2-40B4-BE49-F238E27FC236}">
                <a16:creationId xmlns="" xmlns:a16="http://schemas.microsoft.com/office/drawing/2014/main" id="{BF6E47B3-BF5F-4BFC-BC71-6D9FC1A915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5920"/>
          <a:stretch/>
        </p:blipFill>
        <p:spPr>
          <a:xfrm>
            <a:off x="329219" y="2812473"/>
            <a:ext cx="10920672" cy="3936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ím 1">
            <a:extLst>
              <a:ext uri="{FF2B5EF4-FFF2-40B4-BE49-F238E27FC236}">
                <a16:creationId xmlns="" xmlns:a16="http://schemas.microsoft.com/office/drawing/2014/main" id="{3B7FCB8F-EE2C-4C65-8999-61C4FCFBA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Spanyolország- </a:t>
            </a:r>
            <a:r>
              <a:rPr lang="hu-HU" dirty="0" err="1"/>
              <a:t>Vigo</a:t>
            </a:r>
            <a:endParaRPr lang="hu-HU" dirty="0"/>
          </a:p>
        </p:txBody>
      </p:sp>
    </p:spTree>
    <p:extLst>
      <p:ext uri="{BB962C8B-B14F-4D97-AF65-F5344CB8AC3E}">
        <p14:creationId xmlns="" xmlns:p14="http://schemas.microsoft.com/office/powerpoint/2010/main" val="17606699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flash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="" xmlns:a16="http://schemas.microsoft.com/office/drawing/2014/main" id="{27408743-94A8-4B88-A994-22255E8FF2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998" t="1200" r="12502" b="-1200"/>
          <a:stretch/>
        </p:blipFill>
        <p:spPr>
          <a:xfrm rot="5400000">
            <a:off x="-270574" y="2614465"/>
            <a:ext cx="5119586" cy="3217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Kép 7">
            <a:extLst>
              <a:ext uri="{FF2B5EF4-FFF2-40B4-BE49-F238E27FC236}">
                <a16:creationId xmlns="" xmlns:a16="http://schemas.microsoft.com/office/drawing/2014/main" id="{6D9A0C42-D329-4783-A93D-8A6E719087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4760" b="11038"/>
          <a:stretch/>
        </p:blipFill>
        <p:spPr>
          <a:xfrm>
            <a:off x="4188012" y="136983"/>
            <a:ext cx="7868952" cy="284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ím 1">
            <a:extLst>
              <a:ext uri="{FF2B5EF4-FFF2-40B4-BE49-F238E27FC236}">
                <a16:creationId xmlns="" xmlns:a16="http://schemas.microsoft.com/office/drawing/2014/main" id="{BD556689-E291-4B8A-8C77-576900BF4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560" y="753228"/>
            <a:ext cx="9613861" cy="1080938"/>
          </a:xfrm>
        </p:spPr>
        <p:txBody>
          <a:bodyPr/>
          <a:lstStyle/>
          <a:p>
            <a:r>
              <a:rPr lang="hu-HU" dirty="0"/>
              <a:t>Porto</a:t>
            </a:r>
          </a:p>
        </p:txBody>
      </p:sp>
      <p:pic>
        <p:nvPicPr>
          <p:cNvPr id="10" name="Picture 4" descr="Képtalálat a következőre: „porto train station”">
            <a:extLst>
              <a:ext uri="{FF2B5EF4-FFF2-40B4-BE49-F238E27FC236}">
                <a16:creationId xmlns="" xmlns:a16="http://schemas.microsoft.com/office/drawing/2014/main" id="{651875E1-D45D-4C65-A53C-C8CDD0833D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593" b="11357"/>
          <a:stretch/>
        </p:blipFill>
        <p:spPr bwMode="auto">
          <a:xfrm>
            <a:off x="4696800" y="2978727"/>
            <a:ext cx="6851376" cy="38352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075273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flash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="" xmlns:a16="http://schemas.microsoft.com/office/drawing/2014/main" id="{9B67E6B1-E416-42A8-A914-A071F8BD4E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019"/>
          <a:stretch/>
        </p:blipFill>
        <p:spPr>
          <a:xfrm>
            <a:off x="0" y="3224895"/>
            <a:ext cx="6774677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Kép 8">
            <a:extLst>
              <a:ext uri="{FF2B5EF4-FFF2-40B4-BE49-F238E27FC236}">
                <a16:creationId xmlns="" xmlns:a16="http://schemas.microsoft.com/office/drawing/2014/main" id="{D0C046C9-BCEA-4D54-A9A0-F3ACE3B782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775" r="39460"/>
          <a:stretch/>
        </p:blipFill>
        <p:spPr>
          <a:xfrm rot="5400000">
            <a:off x="7768562" y="2564275"/>
            <a:ext cx="3505201" cy="4836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Kép 2">
            <a:extLst>
              <a:ext uri="{FF2B5EF4-FFF2-40B4-BE49-F238E27FC236}">
                <a16:creationId xmlns="" xmlns:a16="http://schemas.microsoft.com/office/drawing/2014/main" id="{D87E9513-A176-4AF8-8D7A-980080189B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999" b="11282"/>
          <a:stretch/>
        </p:blipFill>
        <p:spPr>
          <a:xfrm>
            <a:off x="4909064" y="27710"/>
            <a:ext cx="6146863" cy="3228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ím 1">
            <a:extLst>
              <a:ext uri="{FF2B5EF4-FFF2-40B4-BE49-F238E27FC236}">
                <a16:creationId xmlns="" xmlns:a16="http://schemas.microsoft.com/office/drawing/2014/main" id="{3043F2A9-8476-4A5C-9C59-27AF8B5F0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268" y="753228"/>
            <a:ext cx="9613861" cy="1080938"/>
          </a:xfrm>
        </p:spPr>
        <p:txBody>
          <a:bodyPr/>
          <a:lstStyle/>
          <a:p>
            <a:r>
              <a:rPr lang="hu-HU" dirty="0" err="1"/>
              <a:t>Geres</a:t>
            </a:r>
            <a:endParaRPr lang="hu-HU" dirty="0"/>
          </a:p>
        </p:txBody>
      </p:sp>
    </p:spTree>
    <p:extLst>
      <p:ext uri="{BB962C8B-B14F-4D97-AF65-F5344CB8AC3E}">
        <p14:creationId xmlns="" xmlns:p14="http://schemas.microsoft.com/office/powerpoint/2010/main" val="4727568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flash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="" xmlns:a16="http://schemas.microsoft.com/office/drawing/2014/main" id="{292595B4-6336-4F4D-9108-86E65CB9A4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396" r="8533"/>
          <a:stretch/>
        </p:blipFill>
        <p:spPr>
          <a:xfrm rot="5400000">
            <a:off x="207703" y="2508384"/>
            <a:ext cx="4532913" cy="3587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>
            <a:extLst>
              <a:ext uri="{FF2B5EF4-FFF2-40B4-BE49-F238E27FC236}">
                <a16:creationId xmlns="" xmlns:a16="http://schemas.microsoft.com/office/drawing/2014/main" id="{D6BE34D4-2DE9-4142-8386-44CC4EB736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52729" y="1665336"/>
            <a:ext cx="6112415" cy="3438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>
            <a:extLst>
              <a:ext uri="{FF2B5EF4-FFF2-40B4-BE49-F238E27FC236}">
                <a16:creationId xmlns="" xmlns:a16="http://schemas.microsoft.com/office/drawing/2014/main" id="{D4DCD3A0-C12D-4A37-A505-A6BDEF9251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9248"/>
          <a:stretch/>
        </p:blipFill>
        <p:spPr>
          <a:xfrm rot="5400000">
            <a:off x="3957089" y="2049840"/>
            <a:ext cx="5421368" cy="3360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ím 1">
            <a:extLst>
              <a:ext uri="{FF2B5EF4-FFF2-40B4-BE49-F238E27FC236}">
                <a16:creationId xmlns="" xmlns:a16="http://schemas.microsoft.com/office/drawing/2014/main" id="{C9B27D62-AB19-49EB-9141-832A47510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Póvoa</a:t>
            </a:r>
            <a:r>
              <a:rPr lang="hu-HU" dirty="0"/>
              <a:t> de </a:t>
            </a:r>
            <a:r>
              <a:rPr lang="hu-HU" dirty="0" err="1"/>
              <a:t>Varzim</a:t>
            </a:r>
            <a:endParaRPr lang="hu-HU" dirty="0"/>
          </a:p>
        </p:txBody>
      </p:sp>
    </p:spTree>
    <p:extLst>
      <p:ext uri="{BB962C8B-B14F-4D97-AF65-F5344CB8AC3E}">
        <p14:creationId xmlns="" xmlns:p14="http://schemas.microsoft.com/office/powerpoint/2010/main" val="42123435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flash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="" xmlns:a16="http://schemas.microsoft.com/office/drawing/2014/main" id="{9D1637C4-30A8-425C-BC4C-CA00FB0A65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55263" y="2857998"/>
            <a:ext cx="512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>
            <a:extLst>
              <a:ext uri="{FF2B5EF4-FFF2-40B4-BE49-F238E27FC236}">
                <a16:creationId xmlns="" xmlns:a16="http://schemas.microsoft.com/office/drawing/2014/main" id="{3EF22591-C8C6-4101-8A1C-3B516417A9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4208" y="2857998"/>
            <a:ext cx="5119999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ím 1">
            <a:extLst>
              <a:ext uri="{FF2B5EF4-FFF2-40B4-BE49-F238E27FC236}">
                <a16:creationId xmlns="" xmlns:a16="http://schemas.microsoft.com/office/drawing/2014/main" id="{452C3BC4-EF80-4F8E-BD6D-7152F9202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Hazaút</a:t>
            </a:r>
          </a:p>
        </p:txBody>
      </p:sp>
      <p:pic>
        <p:nvPicPr>
          <p:cNvPr id="6" name="Kép 5">
            <a:extLst>
              <a:ext uri="{FF2B5EF4-FFF2-40B4-BE49-F238E27FC236}">
                <a16:creationId xmlns="" xmlns:a16="http://schemas.microsoft.com/office/drawing/2014/main" id="{69683A0A-948B-4EE1-8EC0-470A5E21D3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7056" y="2857998"/>
            <a:ext cx="512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Kép 7">
            <a:extLst>
              <a:ext uri="{FF2B5EF4-FFF2-40B4-BE49-F238E27FC236}">
                <a16:creationId xmlns="" xmlns:a16="http://schemas.microsoft.com/office/drawing/2014/main" id="{7913E879-0015-4153-9728-4E01D5C8A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92000" y="2857998"/>
            <a:ext cx="512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3051162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flash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="" xmlns:a16="http://schemas.microsoft.com/office/drawing/2014/main" id="{8E3C59EC-CE5B-4751-9D3F-8176C90BE1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884" b="11475"/>
          <a:stretch/>
        </p:blipFill>
        <p:spPr>
          <a:xfrm>
            <a:off x="127080" y="3557518"/>
            <a:ext cx="8324193" cy="3120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>
            <a:extLst>
              <a:ext uri="{FF2B5EF4-FFF2-40B4-BE49-F238E27FC236}">
                <a16:creationId xmlns="" xmlns:a16="http://schemas.microsoft.com/office/drawing/2014/main" id="{BC4381DD-95A0-49DD-9FAD-23C0EBDFBC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43812" y="1722568"/>
            <a:ext cx="6300740" cy="3544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Kép 3">
            <a:extLst>
              <a:ext uri="{FF2B5EF4-FFF2-40B4-BE49-F238E27FC236}">
                <a16:creationId xmlns="" xmlns:a16="http://schemas.microsoft.com/office/drawing/2014/main" id="{B18D9F19-B6D0-427F-9D9A-B6E35E32B3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883" r="29694"/>
          <a:stretch/>
        </p:blipFill>
        <p:spPr>
          <a:xfrm rot="5400000">
            <a:off x="4063979" y="-475587"/>
            <a:ext cx="3383837" cy="4682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ím 1">
            <a:extLst>
              <a:ext uri="{FF2B5EF4-FFF2-40B4-BE49-F238E27FC236}">
                <a16:creationId xmlns="" xmlns:a16="http://schemas.microsoft.com/office/drawing/2014/main" id="{693A241A-32BD-43FF-982D-E7D21F98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Indulás</a:t>
            </a:r>
          </a:p>
        </p:txBody>
      </p:sp>
    </p:spTree>
    <p:extLst>
      <p:ext uri="{BB962C8B-B14F-4D97-AF65-F5344CB8AC3E}">
        <p14:creationId xmlns="" xmlns:p14="http://schemas.microsoft.com/office/powerpoint/2010/main" val="38494662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flash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éptalálat a következőre: „basis hotel axis braga”">
            <a:extLst>
              <a:ext uri="{FF2B5EF4-FFF2-40B4-BE49-F238E27FC236}">
                <a16:creationId xmlns="" xmlns:a16="http://schemas.microsoft.com/office/drawing/2014/main" id="{02625BDA-9D72-425D-8550-44AA31B87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476" y="221673"/>
            <a:ext cx="4160524" cy="27709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apcsolódó kép">
            <a:extLst>
              <a:ext uri="{FF2B5EF4-FFF2-40B4-BE49-F238E27FC236}">
                <a16:creationId xmlns="" xmlns:a16="http://schemas.microsoft.com/office/drawing/2014/main" id="{AAB879A8-B47F-4261-BA04-8074D1FDF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76" y="2992582"/>
            <a:ext cx="11720951" cy="36658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="" xmlns:a16="http://schemas.microsoft.com/office/drawing/2014/main" id="{0C917F7A-35A1-451A-8A00-D93548BBB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76" y="753228"/>
            <a:ext cx="9613861" cy="1080938"/>
          </a:xfrm>
        </p:spPr>
        <p:txBody>
          <a:bodyPr/>
          <a:lstStyle/>
          <a:p>
            <a:r>
              <a:rPr lang="hu-HU" dirty="0"/>
              <a:t>A szálloda - Basic </a:t>
            </a:r>
            <a:r>
              <a:rPr lang="hu-HU" dirty="0" err="1"/>
              <a:t>Braga</a:t>
            </a:r>
            <a:r>
              <a:rPr lang="hu-HU" dirty="0"/>
              <a:t> </a:t>
            </a:r>
            <a:r>
              <a:rPr lang="hu-HU" dirty="0" err="1"/>
              <a:t>by</a:t>
            </a:r>
            <a:r>
              <a:rPr lang="hu-HU" dirty="0"/>
              <a:t> </a:t>
            </a:r>
            <a:r>
              <a:rPr lang="hu-HU" dirty="0" err="1"/>
              <a:t>Axis</a:t>
            </a:r>
            <a:endParaRPr lang="hu-HU" dirty="0"/>
          </a:p>
        </p:txBody>
      </p:sp>
    </p:spTree>
    <p:extLst>
      <p:ext uri="{BB962C8B-B14F-4D97-AF65-F5344CB8AC3E}">
        <p14:creationId xmlns="" xmlns:p14="http://schemas.microsoft.com/office/powerpoint/2010/main" val="39204838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flash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="" xmlns:a16="http://schemas.microsoft.com/office/drawing/2014/main" id="{8BD40516-E675-4A52-A372-EA03C3C28F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275" r="35011"/>
          <a:stretch/>
        </p:blipFill>
        <p:spPr>
          <a:xfrm rot="5400000">
            <a:off x="249026" y="2645770"/>
            <a:ext cx="3892206" cy="4153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ép 5">
            <a:extLst>
              <a:ext uri="{FF2B5EF4-FFF2-40B4-BE49-F238E27FC236}">
                <a16:creationId xmlns="" xmlns:a16="http://schemas.microsoft.com/office/drawing/2014/main" id="{2A32D46E-ECE5-4F00-8B1E-3DF1E640F0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814" b="11230"/>
          <a:stretch/>
        </p:blipFill>
        <p:spPr>
          <a:xfrm>
            <a:off x="2462515" y="57750"/>
            <a:ext cx="5897005" cy="2718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Kép 7">
            <a:extLst>
              <a:ext uri="{FF2B5EF4-FFF2-40B4-BE49-F238E27FC236}">
                <a16:creationId xmlns="" xmlns:a16="http://schemas.microsoft.com/office/drawing/2014/main" id="{091843F5-044A-47EC-82A4-0989D17177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26345" y="1608958"/>
            <a:ext cx="6551660" cy="3685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ím 1">
            <a:extLst>
              <a:ext uri="{FF2B5EF4-FFF2-40B4-BE49-F238E27FC236}">
                <a16:creationId xmlns="" xmlns:a16="http://schemas.microsoft.com/office/drawing/2014/main" id="{A3F6DEED-9BE8-466C-ACD6-948576285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Braga</a:t>
            </a:r>
            <a:endParaRPr lang="hu-HU" dirty="0"/>
          </a:p>
        </p:txBody>
      </p:sp>
      <p:pic>
        <p:nvPicPr>
          <p:cNvPr id="9" name="Kép 8">
            <a:extLst>
              <a:ext uri="{FF2B5EF4-FFF2-40B4-BE49-F238E27FC236}">
                <a16:creationId xmlns="" xmlns:a16="http://schemas.microsoft.com/office/drawing/2014/main" id="{28CED41B-BA02-4BEE-8BB4-FF035180ED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83" r="27879"/>
          <a:stretch/>
        </p:blipFill>
        <p:spPr>
          <a:xfrm rot="5400000">
            <a:off x="4340077" y="2934256"/>
            <a:ext cx="3951135" cy="3635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8912250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flash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="" xmlns:a16="http://schemas.microsoft.com/office/drawing/2014/main" id="{AA729FFA-0C2C-4F26-BC6E-A2C8DC0E21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4810"/>
          <a:stretch/>
        </p:blipFill>
        <p:spPr>
          <a:xfrm rot="5400000">
            <a:off x="3609395" y="2198499"/>
            <a:ext cx="5156578" cy="3857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>
            <a:extLst>
              <a:ext uri="{FF2B5EF4-FFF2-40B4-BE49-F238E27FC236}">
                <a16:creationId xmlns="" xmlns:a16="http://schemas.microsoft.com/office/drawing/2014/main" id="{AEB385EF-BFA6-4E4D-B068-6921C4FED2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495" r="17778"/>
          <a:stretch/>
        </p:blipFill>
        <p:spPr>
          <a:xfrm rot="5400000">
            <a:off x="-336862" y="2282968"/>
            <a:ext cx="4987639" cy="3857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>
            <a:extLst>
              <a:ext uri="{FF2B5EF4-FFF2-40B4-BE49-F238E27FC236}">
                <a16:creationId xmlns="" xmlns:a16="http://schemas.microsoft.com/office/drawing/2014/main" id="{86B79D99-9539-4BC6-9BB8-DCDB81E6CF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50611" y="1566360"/>
            <a:ext cx="6578227" cy="3700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ím 1">
            <a:extLst>
              <a:ext uri="{FF2B5EF4-FFF2-40B4-BE49-F238E27FC236}">
                <a16:creationId xmlns="" xmlns:a16="http://schemas.microsoft.com/office/drawing/2014/main" id="{7A1C8C56-6ED9-44A5-8290-403BD45C6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Braga</a:t>
            </a:r>
            <a:r>
              <a:rPr lang="hu-HU" dirty="0"/>
              <a:t> - </a:t>
            </a:r>
            <a:r>
              <a:rPr lang="hu-HU" dirty="0" err="1"/>
              <a:t>Bom</a:t>
            </a:r>
            <a:r>
              <a:rPr lang="hu-HU" dirty="0"/>
              <a:t> </a:t>
            </a:r>
            <a:r>
              <a:rPr lang="hu-HU" dirty="0" err="1"/>
              <a:t>Jesus</a:t>
            </a:r>
            <a:endParaRPr lang="hu-HU" dirty="0"/>
          </a:p>
        </p:txBody>
      </p:sp>
    </p:spTree>
    <p:extLst>
      <p:ext uri="{BB962C8B-B14F-4D97-AF65-F5344CB8AC3E}">
        <p14:creationId xmlns="" xmlns:p14="http://schemas.microsoft.com/office/powerpoint/2010/main" val="34811765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flash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rasmus Közgé fényképe.">
            <a:extLst>
              <a:ext uri="{FF2B5EF4-FFF2-40B4-BE49-F238E27FC236}">
                <a16:creationId xmlns="" xmlns:a16="http://schemas.microsoft.com/office/drawing/2014/main" id="{D6307BAE-46BE-498E-B4A9-063A6A7A00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679" b="11650"/>
          <a:stretch/>
        </p:blipFill>
        <p:spPr bwMode="auto">
          <a:xfrm>
            <a:off x="6746176" y="3685675"/>
            <a:ext cx="5445824" cy="3172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Erasmus Közgé fényképe.">
            <a:extLst>
              <a:ext uri="{FF2B5EF4-FFF2-40B4-BE49-F238E27FC236}">
                <a16:creationId xmlns="" xmlns:a16="http://schemas.microsoft.com/office/drawing/2014/main" id="{7E092E77-0B58-4AFA-B31B-30B81FBD3F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110" b="27373"/>
          <a:stretch/>
        </p:blipFill>
        <p:spPr bwMode="auto">
          <a:xfrm>
            <a:off x="4366259" y="144605"/>
            <a:ext cx="3857625" cy="35329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Erasmus Közgé fényképe.">
            <a:extLst>
              <a:ext uri="{FF2B5EF4-FFF2-40B4-BE49-F238E27FC236}">
                <a16:creationId xmlns="" xmlns:a16="http://schemas.microsoft.com/office/drawing/2014/main" id="{B043C157-F279-403A-8929-E38C2A3BFE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013" t="22419" b="6784"/>
          <a:stretch/>
        </p:blipFill>
        <p:spPr bwMode="auto">
          <a:xfrm>
            <a:off x="124691" y="2099512"/>
            <a:ext cx="2990578" cy="3172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Erasmus Közgé fényképe.">
            <a:extLst>
              <a:ext uri="{FF2B5EF4-FFF2-40B4-BE49-F238E27FC236}">
                <a16:creationId xmlns="" xmlns:a16="http://schemas.microsoft.com/office/drawing/2014/main" id="{6B035360-5E3C-4251-ADC5-8E1C731A54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364" b="31767"/>
          <a:stretch/>
        </p:blipFill>
        <p:spPr bwMode="auto">
          <a:xfrm>
            <a:off x="8223884" y="43464"/>
            <a:ext cx="3857625" cy="3557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Erasmus Közgé fényképe.">
            <a:extLst>
              <a:ext uri="{FF2B5EF4-FFF2-40B4-BE49-F238E27FC236}">
                <a16:creationId xmlns="" xmlns:a16="http://schemas.microsoft.com/office/drawing/2014/main" id="{239B578D-3FF5-452F-9D3C-CBDD1E7580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7283" b="24637"/>
          <a:stretch/>
        </p:blipFill>
        <p:spPr bwMode="auto">
          <a:xfrm>
            <a:off x="3115269" y="3600620"/>
            <a:ext cx="3630907" cy="31035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="" xmlns:a16="http://schemas.microsoft.com/office/drawing/2014/main" id="{E36CC400-28AE-4D71-97DC-F6FAB6B8F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453" y="741104"/>
            <a:ext cx="9613861" cy="1080938"/>
          </a:xfrm>
        </p:spPr>
        <p:txBody>
          <a:bodyPr/>
          <a:lstStyle/>
          <a:p>
            <a:r>
              <a:rPr lang="hu-HU" dirty="0"/>
              <a:t>A munkahelyen</a:t>
            </a:r>
          </a:p>
        </p:txBody>
      </p:sp>
    </p:spTree>
    <p:extLst>
      <p:ext uri="{BB962C8B-B14F-4D97-AF65-F5344CB8AC3E}">
        <p14:creationId xmlns="" xmlns:p14="http://schemas.microsoft.com/office/powerpoint/2010/main" val="41802389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flash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rasmus Közgé fényképe.">
            <a:extLst>
              <a:ext uri="{FF2B5EF4-FFF2-40B4-BE49-F238E27FC236}">
                <a16:creationId xmlns="" xmlns:a16="http://schemas.microsoft.com/office/drawing/2014/main" id="{B9B58FD5-1217-422D-B37E-6D68553709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394" r="7766"/>
          <a:stretch/>
        </p:blipFill>
        <p:spPr bwMode="auto">
          <a:xfrm>
            <a:off x="8694316" y="448986"/>
            <a:ext cx="3349284" cy="52036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Erasmus Közgé fényképe.">
            <a:extLst>
              <a:ext uri="{FF2B5EF4-FFF2-40B4-BE49-F238E27FC236}">
                <a16:creationId xmlns="" xmlns:a16="http://schemas.microsoft.com/office/drawing/2014/main" id="{9D07AC7F-F16E-482D-B002-441E3DB9C6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669" t="3086" r="9155" b="8783"/>
          <a:stretch/>
        </p:blipFill>
        <p:spPr bwMode="auto">
          <a:xfrm>
            <a:off x="70559" y="2590799"/>
            <a:ext cx="4375861" cy="3899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rasmus Közgé fényképe.">
            <a:extLst>
              <a:ext uri="{FF2B5EF4-FFF2-40B4-BE49-F238E27FC236}">
                <a16:creationId xmlns="" xmlns:a16="http://schemas.microsoft.com/office/drawing/2014/main" id="{15720C05-0792-4CBA-9BB3-5611D0519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" t="17593" r="25867"/>
          <a:stretch/>
        </p:blipFill>
        <p:spPr bwMode="auto">
          <a:xfrm>
            <a:off x="4404855" y="1709749"/>
            <a:ext cx="4289461" cy="35761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="" xmlns:a16="http://schemas.microsoft.com/office/drawing/2014/main" id="{BCE5494F-07C6-46E1-85DA-6B5E9419A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Munkanapló írás</a:t>
            </a:r>
          </a:p>
        </p:txBody>
      </p:sp>
    </p:spTree>
    <p:extLst>
      <p:ext uri="{BB962C8B-B14F-4D97-AF65-F5344CB8AC3E}">
        <p14:creationId xmlns="" xmlns:p14="http://schemas.microsoft.com/office/powerpoint/2010/main" val="29656099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flash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="" xmlns:a16="http://schemas.microsoft.com/office/drawing/2014/main" id="{9FCBDF7D-4C53-44D2-8D5F-022D19C72D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522" r="10727" b="26262"/>
          <a:stretch/>
        </p:blipFill>
        <p:spPr>
          <a:xfrm>
            <a:off x="107815" y="1801090"/>
            <a:ext cx="3004556" cy="5056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Kép 2">
            <a:extLst>
              <a:ext uri="{FF2B5EF4-FFF2-40B4-BE49-F238E27FC236}">
                <a16:creationId xmlns="" xmlns:a16="http://schemas.microsoft.com/office/drawing/2014/main" id="{8192624F-8E6F-4859-9553-8084F7A971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62" t="17647" b="8823"/>
          <a:stretch/>
        </p:blipFill>
        <p:spPr>
          <a:xfrm>
            <a:off x="3297544" y="306558"/>
            <a:ext cx="5444438" cy="2424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Kép 12">
            <a:extLst>
              <a:ext uri="{FF2B5EF4-FFF2-40B4-BE49-F238E27FC236}">
                <a16:creationId xmlns="" xmlns:a16="http://schemas.microsoft.com/office/drawing/2014/main" id="{BC0C9961-CDD5-4A3F-B4BF-759418234E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08" r="13040" b="21004"/>
          <a:stretch/>
        </p:blipFill>
        <p:spPr>
          <a:xfrm>
            <a:off x="3145053" y="2854036"/>
            <a:ext cx="5689515" cy="3802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ím 1">
            <a:extLst>
              <a:ext uri="{FF2B5EF4-FFF2-40B4-BE49-F238E27FC236}">
                <a16:creationId xmlns="" xmlns:a16="http://schemas.microsoft.com/office/drawing/2014/main" id="{0B9DD8F2-CE64-4421-904B-C29131451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Lisszabon</a:t>
            </a:r>
          </a:p>
        </p:txBody>
      </p:sp>
      <p:pic>
        <p:nvPicPr>
          <p:cNvPr id="8" name="Kép 7">
            <a:extLst>
              <a:ext uri="{FF2B5EF4-FFF2-40B4-BE49-F238E27FC236}">
                <a16:creationId xmlns="" xmlns:a16="http://schemas.microsoft.com/office/drawing/2014/main" id="{07FE1E10-56B4-40C1-981B-A6779DB8F6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281" b="9360"/>
          <a:stretch/>
        </p:blipFill>
        <p:spPr>
          <a:xfrm rot="5400000">
            <a:off x="7229680" y="1893197"/>
            <a:ext cx="6460675" cy="3065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0467771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flash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="" xmlns:a16="http://schemas.microsoft.com/office/drawing/2014/main" id="{26F22E4F-2B2E-49CA-AD62-E5E88B3AAB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855" r="50036"/>
          <a:stretch/>
        </p:blipFill>
        <p:spPr>
          <a:xfrm rot="5400000">
            <a:off x="4182171" y="-1096996"/>
            <a:ext cx="2750457" cy="5138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Képtalálat a következőre: „fatima”">
            <a:extLst>
              <a:ext uri="{FF2B5EF4-FFF2-40B4-BE49-F238E27FC236}">
                <a16:creationId xmlns="" xmlns:a16="http://schemas.microsoft.com/office/drawing/2014/main" id="{C45516F1-2573-483E-BBDC-0CE48E902B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115" b="14649"/>
          <a:stretch/>
        </p:blipFill>
        <p:spPr bwMode="auto">
          <a:xfrm>
            <a:off x="387925" y="2847441"/>
            <a:ext cx="7481455" cy="38717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="" xmlns:a16="http://schemas.microsoft.com/office/drawing/2014/main" id="{1B79DC0C-0E69-4B1D-8955-FDE6BD25A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Fátima</a:t>
            </a:r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="" xmlns:a16="http://schemas.microsoft.com/office/drawing/2014/main" id="{E74F4A2D-62AC-4D87-93AA-9F58085E5E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04703" y="1625214"/>
            <a:ext cx="6304594" cy="3546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3176748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flash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239</TotalTime>
  <Words>35</Words>
  <Application>Microsoft Office PowerPoint</Application>
  <PresentationFormat>Egyéni</PresentationFormat>
  <Paragraphs>16</Paragraphs>
  <Slides>15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15</vt:i4>
      </vt:variant>
    </vt:vector>
  </HeadingPairs>
  <TitlesOfParts>
    <vt:vector size="16" baseType="lpstr">
      <vt:lpstr>Berlin</vt:lpstr>
      <vt:lpstr>Portugália 2017.</vt:lpstr>
      <vt:lpstr>Indulás</vt:lpstr>
      <vt:lpstr>A szálloda - Basic Braga by Axis</vt:lpstr>
      <vt:lpstr>Braga</vt:lpstr>
      <vt:lpstr>Braga - Bom Jesus</vt:lpstr>
      <vt:lpstr>A munkahelyen</vt:lpstr>
      <vt:lpstr>Munkanapló írás</vt:lpstr>
      <vt:lpstr>Lisszabon</vt:lpstr>
      <vt:lpstr>Fátima</vt:lpstr>
      <vt:lpstr>Valenca</vt:lpstr>
      <vt:lpstr>Spanyolország- Vigo</vt:lpstr>
      <vt:lpstr>Porto</vt:lpstr>
      <vt:lpstr>Geres</vt:lpstr>
      <vt:lpstr>Póvoa de Varzim</vt:lpstr>
      <vt:lpstr>Hazaút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Portugal 2017.</dc:title>
  <dc:creator>Tóth Fanni</dc:creator>
  <cp:lastModifiedBy>gyoria</cp:lastModifiedBy>
  <cp:revision>54</cp:revision>
  <dcterms:created xsi:type="dcterms:W3CDTF">2017-09-07T19:01:46Z</dcterms:created>
  <dcterms:modified xsi:type="dcterms:W3CDTF">2017-10-26T06:31:15Z</dcterms:modified>
</cp:coreProperties>
</file>