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70" r:id="rId13"/>
    <p:sldId id="265" r:id="rId14"/>
    <p:sldId id="268" r:id="rId1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E09"/>
    <a:srgbClr val="DD4319"/>
    <a:srgbClr val="CF3E17"/>
    <a:srgbClr val="E750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ABC80-05AB-400C-967E-4ABD5DEA2C1F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6C083-C98B-45B6-BE38-56840A9578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C11A-7837-41C5-80B9-D7280E81846A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97AB-17E5-4E30-AF73-868D894126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4145C-320E-42A1-993C-8B0F291254C4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5E8C-1D57-4380-9840-A3B67BE341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7A3D7-3349-47FA-B5B2-89D71D8C9B73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5BD45-1F07-430D-967F-B756E713D5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144B2-BAF2-4C85-B42C-8AABA5E39F69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C0E7-9B86-4B9E-98F3-5B8F6829BE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6309-C22B-438B-A1CB-2717891C0EFB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AD68-9B52-42C0-8D1F-5DE2878829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6DCEB-D6FF-4DC1-AFF8-7AA5CA93DA1D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30A2E-2F66-4C1C-8B44-C2A15DB9EE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9EA7D-9238-4C8C-9478-689CA3C18FF0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4EFB-24DC-4359-971E-405EE4A2FC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F98C-A1D7-4A77-97B4-9A418A7D01E8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81F5-84F9-435D-8BD9-63CC25E0C3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B32A2-D719-46D2-A1F9-55C0A95EB0B0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A551-76D7-4573-9154-C2AB71787D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5AC5A-AE59-44FF-952A-9CC6CFCBB981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89F0-5228-4B70-A577-3CC3E88EF0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DD55-521C-409E-B11B-76A5E6807481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71ED2-FE34-4B63-9B93-E0BC922B8E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C86F0-E521-45B5-90C9-C4482AE72480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50CBF-8A38-4E99-93F6-75FB0F5CFC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01723-2EE6-4807-B271-F5DF0EBED3A0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ABA12-24F9-443C-AC3A-E027AD40D0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E69CD-D480-47E9-99DD-C65D066AF240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2E3A4-EF51-4932-9FC4-9C00F527CB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3246-BEF8-4AEA-9A85-C2A1C9D77014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0F45E-F2EF-4F08-87B6-927FA8BB35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05C6A-6A73-4F0E-9CCC-9ACE3A1FE6C3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E784-1A1A-4A8C-9215-CAB0E6F58A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B4DF6-E41E-4E77-9CA9-F1C4E1210C66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C9124-87AE-4C48-9722-EFC41BEE9B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51F2-909B-4F1F-8739-A0639DA981BF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8485-E0E3-45BE-8B3B-5539E4C700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AB13-029A-444D-A65C-1E8D5432C7ED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6C45B-BDC4-4A54-B3ED-EA10F05F87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C6F6D-4021-451D-9D3B-0CAC2DF9A7A8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9AE7-7918-47C3-833F-07548176DF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BAEF-502C-405F-9972-6C4F9B9D0177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AE170-A9D4-4FF6-B60C-40255A6A29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3431CC-C444-4DC6-B487-44872D8068DA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928971-ADBA-431F-9656-3CC9914F448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1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331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B05473-9C6F-4BBE-B5C6-2E305C5A1BAA}" type="datetimeFigureOut">
              <a:rPr lang="hu-HU"/>
              <a:pPr>
                <a:defRPr/>
              </a:pPr>
              <a:t>2016.10.09.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90B88B-3F44-42C4-8899-B85B4CFFDA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1332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7388" y="2117725"/>
            <a:ext cx="7772400" cy="1470025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Málta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42988" y="3789363"/>
            <a:ext cx="7129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solidFill>
                  <a:srgbClr val="ED0E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2016. július 15. – 2016. augusztus 12</a:t>
            </a:r>
            <a:r>
              <a:rPr lang="hu-HU" sz="28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34818" name="Szöveg helye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34819" name="Szöveg helye 4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hu-HU" smtClean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28775"/>
            <a:ext cx="2376488" cy="4103688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041775" y="3860800"/>
            <a:ext cx="4041775" cy="2273300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0" y="1198563"/>
            <a:ext cx="397351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Közgés csapat a bizonyítvánnyal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844675"/>
            <a:ext cx="7804150" cy="43894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Go home!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9925" y="1935163"/>
            <a:ext cx="7804150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Bye</a:t>
            </a:r>
            <a:r>
              <a:rPr lang="hu-H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u-H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Malta</a:t>
            </a:r>
            <a:r>
              <a:rPr lang="hu-H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hu-H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99592" y="-99392"/>
            <a:ext cx="4499992" cy="2531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5400000">
            <a:off x="5547235" y="2943433"/>
            <a:ext cx="4758803" cy="2676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5400000">
            <a:off x="-276673" y="3137675"/>
            <a:ext cx="4024335" cy="3416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INDULÁS</a:t>
            </a:r>
            <a:endParaRPr lang="hu-H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65705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Szabadidő</a:t>
            </a:r>
            <a:endParaRPr lang="hu-H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1346217">
            <a:off x="3344863" y="2036763"/>
            <a:ext cx="5573712" cy="313531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51300">
            <a:off x="363538" y="2185988"/>
            <a:ext cx="5229225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16614">
            <a:off x="2478088" y="2139950"/>
            <a:ext cx="5913437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8" y="1916113"/>
            <a:ext cx="7424737" cy="417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Nyelviskola</a:t>
            </a:r>
            <a:endParaRPr lang="hu-H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96975"/>
            <a:ext cx="5938838" cy="37369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660775"/>
            <a:ext cx="52927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zöveg helye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29699" name="Szöveg helye 4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hu-HU" smtClean="0"/>
          </a:p>
        </p:txBody>
      </p:sp>
      <p:pic>
        <p:nvPicPr>
          <p:cNvPr id="7" name="Tartalom helye 3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73238"/>
            <a:ext cx="3600450" cy="3932237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773238"/>
            <a:ext cx="4127500" cy="3946525"/>
          </a:xfrm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50825" y="1052513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Hétköznap a munkahelyeken mindenki szorgoskodik! </a:t>
            </a:r>
            <a:r>
              <a:rPr lang="hu-HU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</a:t>
            </a:r>
            <a:endParaRPr lang="hu-HU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30722" name="Szöveg helye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30723" name="Szöveg helye 4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hu-HU" smtClean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 rot="6462933">
            <a:off x="379413" y="2663825"/>
            <a:ext cx="3765550" cy="3095625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 rot="20682401">
            <a:off x="4575175" y="2354263"/>
            <a:ext cx="4283075" cy="3155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31746" name="Szöveg helye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31747" name="Szöveg helye 4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hu-HU" smtClean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557338"/>
            <a:ext cx="2952750" cy="4103687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060575"/>
            <a:ext cx="4176712" cy="2952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32770" name="Szöveg helye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32771" name="Szöveg helye 4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hu-HU" smtClean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-17463" y="3284538"/>
            <a:ext cx="4173538" cy="26511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3302000"/>
            <a:ext cx="4041775" cy="243046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613" y="620713"/>
            <a:ext cx="4537075" cy="255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33794" name="Szöveg helye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33795" name="Szöveg helye 4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hu-HU" smtClean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916113"/>
            <a:ext cx="2879725" cy="3816350"/>
          </a:xfrm>
        </p:spPr>
      </p:pic>
      <p:pic>
        <p:nvPicPr>
          <p:cNvPr id="18" name="Tartalom helye 1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492375"/>
            <a:ext cx="4041775" cy="30829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17</Words>
  <Application>Microsoft Office PowerPoint</Application>
  <PresentationFormat>Diavetítés a képernyőre (4:3 oldalarány)</PresentationFormat>
  <Paragraphs>4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5</vt:i4>
      </vt:variant>
      <vt:variant>
        <vt:lpstr>Diacímek</vt:lpstr>
      </vt:variant>
      <vt:variant>
        <vt:i4>13</vt:i4>
      </vt:variant>
    </vt:vector>
  </HeadingPairs>
  <TitlesOfParts>
    <vt:vector size="23" baseType="lpstr">
      <vt:lpstr>Calibri</vt:lpstr>
      <vt:lpstr>Arial</vt:lpstr>
      <vt:lpstr>Constantia</vt:lpstr>
      <vt:lpstr>Wingdings 2</vt:lpstr>
      <vt:lpstr>Wingdings</vt:lpstr>
      <vt:lpstr>Office-téma</vt:lpstr>
      <vt:lpstr>Áramlás</vt:lpstr>
      <vt:lpstr>Áramlás</vt:lpstr>
      <vt:lpstr>Áramlás</vt:lpstr>
      <vt:lpstr>Áramlás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Közgés csapat a bizonyítvánnyal</vt:lpstr>
      <vt:lpstr>Go home!</vt:lpstr>
      <vt:lpstr>13.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Málta</dc:title>
  <dc:creator>user</dc:creator>
  <cp:lastModifiedBy>takacsnesk</cp:lastModifiedBy>
  <cp:revision>8</cp:revision>
  <dcterms:created xsi:type="dcterms:W3CDTF">2016-10-02T12:17:51Z</dcterms:created>
  <dcterms:modified xsi:type="dcterms:W3CDTF">2016-10-09T13:31:50Z</dcterms:modified>
</cp:coreProperties>
</file>